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D445-6C84-4A52-996E-18DADBA4BE4A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FCF01-890E-42B7-9CB8-ADF394E5C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Reports and proposals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086600" cy="3810000"/>
          </a:xfrm>
        </p:spPr>
        <p:txBody>
          <a:bodyPr/>
          <a:lstStyle/>
          <a:p>
            <a:pPr algn="just"/>
            <a:r>
              <a:rPr lang="en-US" dirty="0" smtClean="0"/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Short reports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Title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Introduction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Discussion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Summary and conclusions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Recommendations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(Appendix</a:t>
            </a:r>
            <a:r>
              <a:rPr lang="en-US" sz="2800" dirty="0" smtClean="0">
                <a:solidFill>
                  <a:schemeClr val="tx2"/>
                </a:solidFill>
              </a:rPr>
              <a:t>)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53976"/>
            <a:ext cx="7772400" cy="12414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162800" cy="4724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Order of writing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writing order in such a way that each section you finish help you to write the next one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Introduction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Discussion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Summary and conclusions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Recommendations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(Abstract)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Title or title page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(Contents list)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(Appendix)</a:t>
            </a:r>
          </a:p>
          <a:p>
            <a:pPr algn="just">
              <a:buClr>
                <a:schemeClr val="tx1"/>
              </a:buClr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" y="53976"/>
            <a:ext cx="7772400" cy="12414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943601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After writing  all the sections, read and revise them. Rewrite sections if necessary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924800" cy="4648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Planning the writing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Make some kind of plan, before you write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First, outline all facts, ideas, observation and so on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And then organize them, group them, assess them for strength and relevance in the report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Put headings like “Intro”, “Discussion” and “Title”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Mind mapping is other technique of planning.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Should have coherence in writing style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206376"/>
            <a:ext cx="7772400" cy="12414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086600" cy="38100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Numbering sections and paragraphs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S</a:t>
            </a:r>
            <a:r>
              <a:rPr lang="en-US" sz="2800" dirty="0" smtClean="0">
                <a:solidFill>
                  <a:schemeClr val="tx2"/>
                </a:solidFill>
              </a:rPr>
              <a:t>hould have contents </a:t>
            </a:r>
            <a:r>
              <a:rPr lang="en-US" sz="2800" dirty="0">
                <a:solidFill>
                  <a:schemeClr val="tx2"/>
                </a:solidFill>
              </a:rPr>
              <a:t>l</a:t>
            </a:r>
            <a:r>
              <a:rPr lang="en-US" sz="2800" dirty="0" smtClean="0">
                <a:solidFill>
                  <a:schemeClr val="tx2"/>
                </a:solidFill>
              </a:rPr>
              <a:t>ist at the start of report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Add cross-refer if necessary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Label sections and paragraphs, to keep as simple as possible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Use capital letters to label sections and number to label paragraphs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206376"/>
            <a:ext cx="7772400" cy="12414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086600" cy="3962400"/>
          </a:xfrm>
        </p:spPr>
        <p:txBody>
          <a:bodyPr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Revision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Read critically what you have written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Ask someone else to read it for you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Revise for clearness, conciseness and  persuasiveness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Revise for language and structure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Rewrite parts that don’t work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206376"/>
            <a:ext cx="7772400" cy="12414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997" b="45660"/>
          <a:stretch>
            <a:fillRect/>
          </a:stretch>
        </p:blipFill>
        <p:spPr bwMode="auto">
          <a:xfrm>
            <a:off x="381000" y="13716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Reports - sample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53585"/>
          <a:stretch>
            <a:fillRect/>
          </a:stretch>
        </p:blipFill>
        <p:spPr bwMode="auto">
          <a:xfrm>
            <a:off x="381000" y="13716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Reports - sample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r="57025"/>
          <a:stretch>
            <a:fillRect/>
          </a:stretch>
        </p:blipFill>
        <p:spPr bwMode="auto">
          <a:xfrm>
            <a:off x="1295400" y="1066800"/>
            <a:ext cx="609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304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Proposals  - Sample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6493"/>
          <a:stretch>
            <a:fillRect/>
          </a:stretch>
        </p:blipFill>
        <p:spPr bwMode="auto">
          <a:xfrm>
            <a:off x="1524000" y="762000"/>
            <a:ext cx="5791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15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Proposals  - Sample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asi\Desktop\report writing\IMG_4491.JPG"/>
          <p:cNvPicPr>
            <a:picLocks noChangeAspect="1" noChangeArrowheads="1"/>
          </p:cNvPicPr>
          <p:nvPr/>
        </p:nvPicPr>
        <p:blipFill>
          <a:blip r:embed="rId2"/>
          <a:srcRect l="32500" t="5000" r="32500"/>
          <a:stretch>
            <a:fillRect/>
          </a:stretch>
        </p:blipFill>
        <p:spPr bwMode="auto">
          <a:xfrm>
            <a:off x="1143000" y="685800"/>
            <a:ext cx="63246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8638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Proposals  - Sample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1"/>
            <a:ext cx="6629400" cy="1470025"/>
          </a:xfrm>
        </p:spPr>
        <p:txBody>
          <a:bodyPr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Objective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7696200" cy="4267200"/>
          </a:xfrm>
        </p:spPr>
        <p:txBody>
          <a:bodyPr/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Introduction to reports and proposals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plain English Guide to Writing Reports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Report - sample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longer proposal – sample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Checklist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2514600" cy="9906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/>
              <a:t>Checklist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162800" cy="5105400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Plan reports and proposals very carefully before you start writing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Use sub-headings to organize your document into sections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Use everyday, straightforward </a:t>
            </a:r>
            <a:r>
              <a:rPr lang="en-US" sz="2800" dirty="0">
                <a:solidFill>
                  <a:schemeClr val="tx2"/>
                </a:solidFill>
              </a:rPr>
              <a:t>E</a:t>
            </a:r>
            <a:r>
              <a:rPr lang="en-US" sz="2800" dirty="0" smtClean="0">
                <a:solidFill>
                  <a:schemeClr val="tx2"/>
                </a:solidFill>
              </a:rPr>
              <a:t>nglish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Avoid jargon, and explain any technical term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K</a:t>
            </a:r>
            <a:r>
              <a:rPr lang="en-US" sz="2800" dirty="0" smtClean="0">
                <a:solidFill>
                  <a:schemeClr val="tx2"/>
                </a:solidFill>
              </a:rPr>
              <a:t>eep your sentences to 15-20 words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Use active verbs wherever possible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Be clear and concise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Write sincerely and personally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Draft your response first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Ask someone else to read  and check your report meet all objectives, and that it is readable and accurate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23622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Assignment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Re-write the abstract of any report/ paper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olidFill>
                  <a:srgbClr val="FF0000"/>
                </a:solidFill>
              </a:rPr>
              <a:t>Dead-line</a:t>
            </a:r>
            <a:r>
              <a:rPr lang="en-US" sz="3600" dirty="0" smtClean="0"/>
              <a:t> : </a:t>
            </a:r>
            <a:r>
              <a:rPr lang="en-US" sz="3600" dirty="0" smtClean="0">
                <a:solidFill>
                  <a:schemeClr val="tx2"/>
                </a:solidFill>
              </a:rPr>
              <a:t>28-05-2013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1"/>
            <a:ext cx="7772400" cy="1298575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chemeClr val="tx2"/>
                </a:solidFill>
              </a:rPr>
              <a:t>Introduction to reports and proposals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7239000" cy="1447800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skills in writing a proposal are the same as in writing a report . However there are certain differences: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961144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Reports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contain information </a:t>
            </a:r>
            <a:r>
              <a:rPr lang="en-US" sz="2400" dirty="0" smtClean="0"/>
              <a:t>about what happened in the past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aim mainly to provide information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record objective facts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895600"/>
            <a:ext cx="426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Proposals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examine what may happen in the future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aim mainly to persuade the reader to make a specific decision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express opinions – supported by objective facts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239000" cy="4495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The main stages of writing a report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defining the purpose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investigating the topic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organizing the report into sections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order of presentation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order of writing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numbering sections and paragraphs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planning the writing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revision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239000" cy="4267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Defining the purpose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This help you to clear about: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why you are </a:t>
            </a:r>
            <a:r>
              <a:rPr lang="en-US" sz="2800" dirty="0" smtClean="0">
                <a:solidFill>
                  <a:schemeClr val="tx2"/>
                </a:solidFill>
              </a:rPr>
              <a:t>writing?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what to </a:t>
            </a:r>
            <a:r>
              <a:rPr lang="en-US" sz="2800" dirty="0" smtClean="0">
                <a:solidFill>
                  <a:schemeClr val="tx2"/>
                </a:solidFill>
              </a:rPr>
              <a:t>include?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what to leave </a:t>
            </a:r>
            <a:r>
              <a:rPr lang="en-US" sz="2800" dirty="0" smtClean="0">
                <a:solidFill>
                  <a:schemeClr val="tx2"/>
                </a:solidFill>
              </a:rPr>
              <a:t>out?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who your readers </a:t>
            </a:r>
            <a:r>
              <a:rPr lang="en-US" sz="2800" dirty="0" smtClean="0">
                <a:solidFill>
                  <a:schemeClr val="tx2"/>
                </a:solidFill>
              </a:rPr>
              <a:t>are?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If you can express the purpose in a single sentence, so much the better.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7239000" cy="31242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Investigating the topic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depend on topic and purpose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need to read, interview, experiment and             observe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get advice from someone more experienced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1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7010400" cy="4419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Organizing the report into sections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 Report can be set out in eight parts: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title or title page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 contents list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abstract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introduction discussion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summary and conclusions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recommendations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appendix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53976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4864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**</a:t>
            </a:r>
            <a:r>
              <a:rPr lang="en-US" dirty="0" smtClean="0"/>
              <a:t> A short report won’t need a title page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**</a:t>
            </a:r>
            <a:r>
              <a:rPr lang="en-US" dirty="0" smtClean="0"/>
              <a:t> Abstract  needed in formal reports, such a report of scientific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7315200" cy="4648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The introduction should be brief and answer any of the following question</a:t>
            </a:r>
            <a:endParaRPr lang="en-US" sz="2800" dirty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what is the topic?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who asked for the report and why?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what is the background?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what is your method of working? If the method is long and detailed, put in appendix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what were the sources? If there are many, put them in a appendix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just"/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53976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239000" cy="5105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Order of presentation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The sections in the brackets are not always included</a:t>
            </a:r>
          </a:p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Long reports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Title or title page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(Contents list)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(Abstract)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Introduction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Summary and conclusions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Recommendations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Discussion</a:t>
            </a: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(Appendix)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" y="53976"/>
            <a:ext cx="7772400" cy="1241425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chemeClr val="tx2"/>
                </a:solidFill>
              </a:rPr>
              <a:t>The plain English guide to writing a report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819</Words>
  <Application>Microsoft Office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Reports and proposals</vt:lpstr>
      <vt:lpstr>Objective</vt:lpstr>
      <vt:lpstr>Introduction to reports and proposals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The plain English guide to writing a report</vt:lpstr>
      <vt:lpstr>Slide 15</vt:lpstr>
      <vt:lpstr>Slide 16</vt:lpstr>
      <vt:lpstr>Slide 17</vt:lpstr>
      <vt:lpstr>Slide 18</vt:lpstr>
      <vt:lpstr>Slide 19</vt:lpstr>
      <vt:lpstr>Checklist</vt:lpstr>
      <vt:lpstr>Assignment Re-write the abstract of any report/ paper   Dead-line : 28-05-2013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Reports and proposals</dc:title>
  <dc:creator>hasi</dc:creator>
  <cp:lastModifiedBy>hasi</cp:lastModifiedBy>
  <cp:revision>63</cp:revision>
  <dcterms:created xsi:type="dcterms:W3CDTF">2013-05-19T05:27:36Z</dcterms:created>
  <dcterms:modified xsi:type="dcterms:W3CDTF">2013-05-20T15:57:08Z</dcterms:modified>
</cp:coreProperties>
</file>